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9"/>
  </p:notesMasterIdLst>
  <p:sldIdLst>
    <p:sldId id="263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4" autoAdjust="0"/>
    <p:restoredTop sz="93792" autoAdjust="0"/>
  </p:normalViewPr>
  <p:slideViewPr>
    <p:cSldViewPr snapToGrid="0">
      <p:cViewPr varScale="1">
        <p:scale>
          <a:sx n="112" d="100"/>
          <a:sy n="112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gy, Orsolya" userId="e0451bfb-0045-47c6-b491-d94af34bcbfc" providerId="ADAL" clId="{627DC553-0430-4D11-84BC-94DFDF5D1FCF}"/>
    <pc:docChg chg="modSld">
      <pc:chgData name="Nagy, Orsolya" userId="e0451bfb-0045-47c6-b491-d94af34bcbfc" providerId="ADAL" clId="{627DC553-0430-4D11-84BC-94DFDF5D1FCF}" dt="2022-12-15T08:18:18.773" v="0" actId="1076"/>
      <pc:docMkLst>
        <pc:docMk/>
      </pc:docMkLst>
      <pc:sldChg chg="modSp mod">
        <pc:chgData name="Nagy, Orsolya" userId="e0451bfb-0045-47c6-b491-d94af34bcbfc" providerId="ADAL" clId="{627DC553-0430-4D11-84BC-94DFDF5D1FCF}" dt="2022-12-15T08:18:18.773" v="0" actId="1076"/>
        <pc:sldMkLst>
          <pc:docMk/>
          <pc:sldMk cId="1387768376" sldId="265"/>
        </pc:sldMkLst>
        <pc:picChg chg="mod">
          <ac:chgData name="Nagy, Orsolya" userId="e0451bfb-0045-47c6-b491-d94af34bcbfc" providerId="ADAL" clId="{627DC553-0430-4D11-84BC-94DFDF5D1FCF}" dt="2022-12-15T08:18:18.773" v="0" actId="1076"/>
          <ac:picMkLst>
            <pc:docMk/>
            <pc:sldMk cId="1387768376" sldId="265"/>
            <ac:picMk id="38" creationId="{290062A7-716C-A3EB-26A4-4E536E381D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49F94-AEF2-4BB3-89E3-4BF69C1445B8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8CD1E-AB18-49B6-B705-4BD1E3401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8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To </a:t>
            </a:r>
            <a:r>
              <a:rPr lang="en-GB" b="0" i="0" dirty="0" err="1">
                <a:solidFill>
                  <a:srgbClr val="242424"/>
                </a:solidFill>
                <a:effectLst/>
                <a:latin typeface="-apple-system"/>
              </a:rPr>
              <a:t>color</a:t>
            </a:r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 in the icons: </a:t>
            </a:r>
          </a:p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1) Select the relevant number of icons</a:t>
            </a:r>
          </a:p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2) Click on the "Graphics Format" tab</a:t>
            </a:r>
          </a:p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3) Select "Graphics Fill"</a:t>
            </a:r>
          </a:p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4) Choose the appropriate </a:t>
            </a:r>
            <a:r>
              <a:rPr lang="en-GB" b="0" i="0" dirty="0" err="1">
                <a:solidFill>
                  <a:srgbClr val="242424"/>
                </a:solidFill>
                <a:effectLst/>
                <a:latin typeface="-apple-system"/>
              </a:rPr>
              <a:t>color</a:t>
            </a:r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 (blue for benefit; red for adverse event)</a:t>
            </a:r>
          </a:p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 </a:t>
            </a:r>
          </a:p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Alternatively, to circle the icons: </a:t>
            </a:r>
          </a:p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1) Click on the "Insert" tab</a:t>
            </a:r>
          </a:p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2) Select "Shapes" </a:t>
            </a:r>
          </a:p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3) Choose the freeform line (last icon in "Lines") </a:t>
            </a:r>
          </a:p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4) Circle around the icons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8CD1E-AB18-49B6-B705-4BD1E34010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9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60B8-427B-CB80-7BF7-7229660D3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5D83C-DA9B-222E-B9CA-4BF6C211C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460C1-44BA-39EA-2322-35189ACD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D676-F4E2-F44B-BA32-0B7A19F55604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E7812-D1DD-D5B5-3BF2-31420E96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5E3F3-C46A-AD6D-CD5F-FCAB1E8D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0BE9-45A9-7446-8583-16C2DEEF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4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9E2C-6FB1-CAC0-79C3-813A746C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1BF12-9475-9B1E-427C-723253A4B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4F482-72E6-9BAF-2D57-3B2DE493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D676-F4E2-F44B-BA32-0B7A19F55604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B9D48-A73A-D150-3399-93A9557A3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B5EAA-5596-B9F1-9905-348813DF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0BE9-45A9-7446-8583-16C2DEEF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7CAD63-2DEB-400E-402F-66B849880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38E66-60B3-E4CD-4F3A-B6C9C2CED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38351-D88C-2982-2CC5-4B5F3259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D676-F4E2-F44B-BA32-0B7A19F55604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FF74F-184C-EA29-92AD-7DC5422E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B955-27BC-DF3F-911F-C36D69A1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0BE9-45A9-7446-8583-16C2DEEF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7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E68E-2BEF-C178-66CB-9A9D0C397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B682D-CF2D-DF33-582E-0C7116E6E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5D5AB-24A5-53B6-D200-33B03D74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FDA62-49A3-FB4C-A8B8-480552C2B526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5DD9B-68A6-9A11-B689-61DE22BD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B8510-8D8D-0504-4E81-C4560704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414792-7050-E947-8431-FC3DAED0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1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BC84-23D6-9AA3-D9C1-A51686F0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06C50-C3D0-4B13-A298-0B98BDCE5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037EC-5A59-C830-5425-A3B8E02A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FDA62-49A3-FB4C-A8B8-480552C2B526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736CE-6EC5-B0EE-9E10-A9746FEA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10CF4-AB77-AABF-E9D6-A2AC5B88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414792-7050-E947-8431-FC3DAED0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5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BF9F-7E1F-C915-61EF-8AB967E0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D239C-B0D7-035D-C012-1EACBF977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C2A0A-9801-5EB5-5024-5E967840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FDA62-49A3-FB4C-A8B8-480552C2B526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10A8-A50D-04E4-6102-238D8FE2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7FB05-FC27-3D68-FA0B-171FF0BF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414792-7050-E947-8431-FC3DAED0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20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BC30-984F-9103-E752-195913BF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2EC06-1364-2814-A66E-8F87CB4FC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BA6FD-3845-1DE2-5183-18BE40642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D2B2C-93C6-8D10-13C5-9A597772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FDA62-49A3-FB4C-A8B8-480552C2B526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1D619-448D-ADC1-DB57-01F99D44B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3541F-3B60-BF29-A0CE-5E831A56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414792-7050-E947-8431-FC3DAED0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343F-0490-AD20-74DC-0A0C20FC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848DC-5C45-C9DB-C971-EDC357DA0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A8D76-FD0E-AFE5-2967-9E848A01F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82310-92FD-A146-C231-A93FB60EB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8233A-D082-F7D3-1F2D-09EB40DB1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8D59D6-F60E-850C-E409-42FA0E8F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FDA62-49A3-FB4C-A8B8-480552C2B526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D30D13-C80E-CB66-CF73-BBA6A87E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FFAA3-7484-E634-15BB-0BDB42B1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414792-7050-E947-8431-FC3DAED0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F732-E503-6E14-F8A0-2733A3C7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23841-6930-C8F6-E66C-361013BB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FDA62-49A3-FB4C-A8B8-480552C2B526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F7A56-D8CE-B7B3-AE2D-84F0D489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0F16E-EC87-FE2F-D19C-65277C75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414792-7050-E947-8431-FC3DAED0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23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69198-3FFB-3DBB-0365-497F7A78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FDA62-49A3-FB4C-A8B8-480552C2B526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1D2D9-9A71-37B1-5518-5A6D3B85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D8BF9-806B-9BF9-9ABC-171F9590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414792-7050-E947-8431-FC3DAED0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41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69B7-985B-0F9A-1089-E2A6D210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35B8E-B5AA-42B1-C151-86105F864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76D15-9501-3D27-EB30-F0C4B7816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53E52-3A5E-2A1D-9529-751BA49F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FDA62-49A3-FB4C-A8B8-480552C2B526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82740-42B4-BF5F-CC70-BD914EFB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4AD32-1E89-CAC6-B78F-1FF6AD44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414792-7050-E947-8431-FC3DAED0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0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083F2-B4AB-C6DD-B408-D4F24F7D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A256-9DF0-F8EE-46B4-DBF80EBCF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01A5-4F71-54C7-B178-5668B167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D676-F4E2-F44B-BA32-0B7A19F55604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C3D53-8BAB-F28C-1B0B-A21033FF4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F177C-FFC8-8528-9F5B-20A64DCB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0BE9-45A9-7446-8583-16C2DEEF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76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9C74-45CC-3F7A-80C9-557712B2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A1C00-76DF-489C-47BB-51BF6CA70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C97ED-E37A-DAC4-D0D9-166B3F0BB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C8FA8-60BF-9664-7D65-EA4EB49F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FDA62-49A3-FB4C-A8B8-480552C2B526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CE516-8901-3F84-7D43-C63B2137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329CD-F9BF-4CCE-8EF0-EFE4875D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414792-7050-E947-8431-FC3DAED0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60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BCB4-7103-575B-D63C-3D56911B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C535B-8955-56EF-CF46-21C827CDF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5CD7-A618-DECB-AC20-E5AA63AD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FDA62-49A3-FB4C-A8B8-480552C2B526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FEA9C-A344-5BED-91F0-605A60B2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C7AA0-DF2B-5FB4-E380-AB6D34E3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414792-7050-E947-8431-FC3DAED0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06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742FE-A5E3-2D37-57AB-94F7279D5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333E9-2659-A696-53FA-81A5F56F8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E7CC2-7866-19AF-C15B-71AE63F9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FDA62-49A3-FB4C-A8B8-480552C2B526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64149-1214-8B89-0829-FBCDFB56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B0D9E-91A8-E91A-15B4-1BBF8F97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414792-7050-E947-8431-FC3DAED0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0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87FE-6247-199F-FD79-41690FF7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68EB2-DBE7-9610-33B4-4E6F1BAB9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51CD7-11A9-7CBF-B043-09CBA988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D676-F4E2-F44B-BA32-0B7A19F55604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C4A0D-D9DA-BE72-0E83-43505B14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2F8F6-7D38-7E15-D490-2DD8236B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0BE9-45A9-7446-8583-16C2DEEF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7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8EDAA-063E-CD98-CC9F-16D31EE8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D911-1A3F-048B-51D1-70D01ED1A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B5C1C-C7F9-3B62-180B-3D7A772D4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1D767-F84D-6DDF-5DA7-A3D72871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D676-F4E2-F44B-BA32-0B7A19F55604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5BC1B-41D2-41D9-2A37-E01C5957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7E87A-DDB6-DCA8-3818-673296F9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0BE9-45A9-7446-8583-16C2DEEF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1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225A-72E2-C0F5-6DBD-0C4FE2C6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0DE45-4684-29E1-F360-346ADBFE9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67DCB-5795-C199-501F-E826D8021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6AF60-02D4-EE46-201A-5E5851286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575B0-A8BF-E8F4-87D9-E7EF24177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8BF12-1280-A8C8-A9A0-DC7AB9C6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D676-F4E2-F44B-BA32-0B7A19F55604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728991-8061-761A-4974-B90C0E02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764FD-72F9-57B6-78F9-E5AD606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0BE9-45A9-7446-8583-16C2DEEF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6627B-5C8B-2C8E-82F2-A2D1170A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44653-BC5E-B12F-BF3F-97693920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D676-F4E2-F44B-BA32-0B7A19F55604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FE2A0-FBF2-ACC3-502D-AFE2C06E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BE716-5971-7E0B-3113-79A1E5E9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0BE9-45A9-7446-8583-16C2DEEF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9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3E97A0-4204-A3CD-8B18-AAE07AA5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D676-F4E2-F44B-BA32-0B7A19F55604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1CC92A-6780-11A3-F4B9-11220A41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46456-325D-73DB-3E98-CEDBDA02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0BE9-45A9-7446-8583-16C2DEEF1CD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421F0-C65A-50C4-4DB9-21D5BACE7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6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E089-C87A-9A86-81ED-D3D8451C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B06A9-CBBD-E3F1-CDF7-8E4637510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6D19F-27E7-6F4F-9B92-1C77D0D63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76931-4BA2-9CD0-428E-209E00C5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D676-F4E2-F44B-BA32-0B7A19F55604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4CD6D-B491-B41C-335B-A86F774E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86ADE-A5FF-8CC5-44E7-A34B197B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0BE9-45A9-7446-8583-16C2DEEF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4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D439-7125-9D57-8360-D0C6BAE2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A13D5-35F5-7A72-EFB9-B28B45D84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86F8B-1B92-E0E4-E243-1BDD6EB73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CEB85-DACC-EC3D-C622-0FCBE687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D676-F4E2-F44B-BA32-0B7A19F55604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A0DCB-3416-98D4-4307-9A296ABF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C18BE-5D6C-9853-85AB-10076958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0BE9-45A9-7446-8583-16C2DEEF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3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286EB-A63E-7798-C79C-15674D64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6572A-BCC7-5268-3B23-1DFB78B15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2514D-8EEA-6E54-AA69-E41AB69E8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8D676-F4E2-F44B-BA32-0B7A19F55604}" type="datetimeFigureOut">
              <a:rPr lang="en-US" smtClean="0"/>
              <a:t>07-Apr-24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2112-0C81-7696-9FA8-117297E68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72557-8DE3-EF49-026C-1FD6EAD7A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10BE9-45A9-7446-8583-16C2DEEF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5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91CA3E-AB25-7CC2-6778-FC328F82647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3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06CDCF-9B44-89BF-A253-9953FE070D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0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5E1891-2516-3227-3308-DA822A325A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0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8EFE30-ACB4-CF9D-7568-D6B3C67A276C}"/>
              </a:ext>
            </a:extLst>
          </p:cNvPr>
          <p:cNvSpPr txBox="1"/>
          <p:nvPr/>
        </p:nvSpPr>
        <p:spPr>
          <a:xfrm>
            <a:off x="8967537" y="1011645"/>
            <a:ext cx="1171074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005C9-9403-A4BA-E4D8-E8770BBC17C0}"/>
              </a:ext>
            </a:extLst>
          </p:cNvPr>
          <p:cNvSpPr txBox="1"/>
          <p:nvPr/>
        </p:nvSpPr>
        <p:spPr>
          <a:xfrm>
            <a:off x="1381448" y="1923977"/>
            <a:ext cx="305585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9989A-17EA-4560-85F1-677A7C48763A}"/>
              </a:ext>
            </a:extLst>
          </p:cNvPr>
          <p:cNvSpPr txBox="1"/>
          <p:nvPr/>
        </p:nvSpPr>
        <p:spPr>
          <a:xfrm>
            <a:off x="1381448" y="3781715"/>
            <a:ext cx="305585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9FC91C-365D-6298-7584-B5F1CC19B0BA}"/>
              </a:ext>
            </a:extLst>
          </p:cNvPr>
          <p:cNvSpPr txBox="1"/>
          <p:nvPr/>
        </p:nvSpPr>
        <p:spPr>
          <a:xfrm>
            <a:off x="6682653" y="1923977"/>
            <a:ext cx="305585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49CD0D-FF0A-8A6D-A549-05B88B34B690}"/>
              </a:ext>
            </a:extLst>
          </p:cNvPr>
          <p:cNvSpPr txBox="1"/>
          <p:nvPr/>
        </p:nvSpPr>
        <p:spPr>
          <a:xfrm>
            <a:off x="6682653" y="3365026"/>
            <a:ext cx="305585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53368-0CC2-2C89-B32A-AD10BD79F86D}"/>
              </a:ext>
            </a:extLst>
          </p:cNvPr>
          <p:cNvSpPr txBox="1"/>
          <p:nvPr/>
        </p:nvSpPr>
        <p:spPr>
          <a:xfrm>
            <a:off x="1595573" y="2844165"/>
            <a:ext cx="1195753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769E8-647F-A2BF-1E62-1F4519085B41}"/>
              </a:ext>
            </a:extLst>
          </p:cNvPr>
          <p:cNvSpPr txBox="1"/>
          <p:nvPr/>
        </p:nvSpPr>
        <p:spPr>
          <a:xfrm>
            <a:off x="1595573" y="4817648"/>
            <a:ext cx="1195753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BCF751-E3EA-68C4-D55A-57CA14E95609}"/>
              </a:ext>
            </a:extLst>
          </p:cNvPr>
          <p:cNvSpPr txBox="1"/>
          <p:nvPr/>
        </p:nvSpPr>
        <p:spPr>
          <a:xfrm>
            <a:off x="6711591" y="2736443"/>
            <a:ext cx="1269152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92767-29AC-D282-D7B3-999C9584D9AA}"/>
              </a:ext>
            </a:extLst>
          </p:cNvPr>
          <p:cNvSpPr txBox="1"/>
          <p:nvPr/>
        </p:nvSpPr>
        <p:spPr>
          <a:xfrm>
            <a:off x="6711591" y="4153030"/>
            <a:ext cx="1269152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A94CC-3678-358C-DC4E-B1765EB598A4}"/>
              </a:ext>
            </a:extLst>
          </p:cNvPr>
          <p:cNvSpPr txBox="1"/>
          <p:nvPr/>
        </p:nvSpPr>
        <p:spPr>
          <a:xfrm>
            <a:off x="6711590" y="4899597"/>
            <a:ext cx="1269153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2E62AE-2AC8-1148-9C0F-5ECB55DBF645}"/>
              </a:ext>
            </a:extLst>
          </p:cNvPr>
          <p:cNvSpPr txBox="1"/>
          <p:nvPr/>
        </p:nvSpPr>
        <p:spPr>
          <a:xfrm>
            <a:off x="5572206" y="1351890"/>
            <a:ext cx="339533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3" name="Content Placeholder 6" descr="Man with solid fill">
            <a:extLst>
              <a:ext uri="{FF2B5EF4-FFF2-40B4-BE49-F238E27FC236}">
                <a16:creationId xmlns:a16="http://schemas.microsoft.com/office/drawing/2014/main" id="{071C6352-C9B1-C6AC-10F1-26A6E14C7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997556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Content Placeholder 6" descr="Man with solid fill">
            <a:extLst>
              <a:ext uri="{FF2B5EF4-FFF2-40B4-BE49-F238E27FC236}">
                <a16:creationId xmlns:a16="http://schemas.microsoft.com/office/drawing/2014/main" id="{FF256DD0-00F2-3746-CCCE-A1E6E389F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997556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Content Placeholder 6" descr="Man with solid fill">
            <a:extLst>
              <a:ext uri="{FF2B5EF4-FFF2-40B4-BE49-F238E27FC236}">
                <a16:creationId xmlns:a16="http://schemas.microsoft.com/office/drawing/2014/main" id="{87863D8B-2223-81BC-8330-9EAA6704F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995962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Content Placeholder 6" descr="Man with solid fill">
            <a:extLst>
              <a:ext uri="{FF2B5EF4-FFF2-40B4-BE49-F238E27FC236}">
                <a16:creationId xmlns:a16="http://schemas.microsoft.com/office/drawing/2014/main" id="{0A3B86C4-40EC-BC80-F425-D9D62472C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997556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Content Placeholder 6" descr="Man with solid fill">
            <a:extLst>
              <a:ext uri="{FF2B5EF4-FFF2-40B4-BE49-F238E27FC236}">
                <a16:creationId xmlns:a16="http://schemas.microsoft.com/office/drawing/2014/main" id="{EADEB32A-931B-F909-DF4A-F393ACADB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997556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Content Placeholder 6" descr="Man with solid fill">
            <a:extLst>
              <a:ext uri="{FF2B5EF4-FFF2-40B4-BE49-F238E27FC236}">
                <a16:creationId xmlns:a16="http://schemas.microsoft.com/office/drawing/2014/main" id="{8294417C-7FD1-0907-8494-D4692F9E2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997556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Content Placeholder 6" descr="Man with solid fill">
            <a:extLst>
              <a:ext uri="{FF2B5EF4-FFF2-40B4-BE49-F238E27FC236}">
                <a16:creationId xmlns:a16="http://schemas.microsoft.com/office/drawing/2014/main" id="{6B4395BD-6483-3603-4B5F-04D72C04D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997556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Content Placeholder 6" descr="Man with solid fill">
            <a:extLst>
              <a:ext uri="{FF2B5EF4-FFF2-40B4-BE49-F238E27FC236}">
                <a16:creationId xmlns:a16="http://schemas.microsoft.com/office/drawing/2014/main" id="{0A2DE2AE-AA5A-E518-ED66-E797FE3F4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985477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Content Placeholder 6" descr="Man with solid fill">
            <a:extLst>
              <a:ext uri="{FF2B5EF4-FFF2-40B4-BE49-F238E27FC236}">
                <a16:creationId xmlns:a16="http://schemas.microsoft.com/office/drawing/2014/main" id="{44978E9F-FDF4-FE40-20A5-8D96D01DE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995962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Content Placeholder 6" descr="Man with solid fill">
            <a:extLst>
              <a:ext uri="{FF2B5EF4-FFF2-40B4-BE49-F238E27FC236}">
                <a16:creationId xmlns:a16="http://schemas.microsoft.com/office/drawing/2014/main" id="{799DEB0B-3254-4CDE-A1F6-0E5670FB2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985477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ontent Placeholder 6" descr="Man with solid fill">
            <a:extLst>
              <a:ext uri="{FF2B5EF4-FFF2-40B4-BE49-F238E27FC236}">
                <a16:creationId xmlns:a16="http://schemas.microsoft.com/office/drawing/2014/main" id="{0247C588-68F2-3FE6-666C-9C4B57286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170835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6" descr="Man with solid fill">
            <a:extLst>
              <a:ext uri="{FF2B5EF4-FFF2-40B4-BE49-F238E27FC236}">
                <a16:creationId xmlns:a16="http://schemas.microsoft.com/office/drawing/2014/main" id="{09C28ADD-3CBE-3E15-D8E9-60579879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444335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6" descr="Man with solid fill">
            <a:extLst>
              <a:ext uri="{FF2B5EF4-FFF2-40B4-BE49-F238E27FC236}">
                <a16:creationId xmlns:a16="http://schemas.microsoft.com/office/drawing/2014/main" id="{E713E34C-1463-A338-0FFE-D656F1E17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259600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6" descr="Man with solid fill">
            <a:extLst>
              <a:ext uri="{FF2B5EF4-FFF2-40B4-BE49-F238E27FC236}">
                <a16:creationId xmlns:a16="http://schemas.microsoft.com/office/drawing/2014/main" id="{DF8E200E-A508-81AF-CBFA-305A620AA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086321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Content Placeholder 6" descr="Man with solid fill">
            <a:extLst>
              <a:ext uri="{FF2B5EF4-FFF2-40B4-BE49-F238E27FC236}">
                <a16:creationId xmlns:a16="http://schemas.microsoft.com/office/drawing/2014/main" id="{72684EEF-888E-AFE6-F438-053DBF73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901439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Content Placeholder 6" descr="Man with solid fill">
            <a:extLst>
              <a:ext uri="{FF2B5EF4-FFF2-40B4-BE49-F238E27FC236}">
                <a16:creationId xmlns:a16="http://schemas.microsoft.com/office/drawing/2014/main" id="{0E741F4E-3D2B-05DD-11D8-060166F61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719682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Content Placeholder 6" descr="Man with solid fill">
            <a:extLst>
              <a:ext uri="{FF2B5EF4-FFF2-40B4-BE49-F238E27FC236}">
                <a16:creationId xmlns:a16="http://schemas.microsoft.com/office/drawing/2014/main" id="{103638DC-D11D-1F81-32A7-ACBFD7746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546404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Content Placeholder 6" descr="Man with solid fill">
            <a:extLst>
              <a:ext uri="{FF2B5EF4-FFF2-40B4-BE49-F238E27FC236}">
                <a16:creationId xmlns:a16="http://schemas.microsoft.com/office/drawing/2014/main" id="{55114962-698A-0D65-FA38-CB7CD19DD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361521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ontent Placeholder 6" descr="Man with solid fill">
            <a:extLst>
              <a:ext uri="{FF2B5EF4-FFF2-40B4-BE49-F238E27FC236}">
                <a16:creationId xmlns:a16="http://schemas.microsoft.com/office/drawing/2014/main" id="{1F55DA97-FFA0-D09F-E968-43749AB29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629494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Content Placeholder 6" descr="Man with solid fill">
            <a:extLst>
              <a:ext uri="{FF2B5EF4-FFF2-40B4-BE49-F238E27FC236}">
                <a16:creationId xmlns:a16="http://schemas.microsoft.com/office/drawing/2014/main" id="{9268253F-EB70-D8AE-F7F3-50CB2F85A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170835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Content Placeholder 6" descr="Man with solid fill">
            <a:extLst>
              <a:ext uri="{FF2B5EF4-FFF2-40B4-BE49-F238E27FC236}">
                <a16:creationId xmlns:a16="http://schemas.microsoft.com/office/drawing/2014/main" id="{78446E4B-B98D-28A4-FA66-581B5E0C6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444335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Content Placeholder 6" descr="Man with solid fill">
            <a:extLst>
              <a:ext uri="{FF2B5EF4-FFF2-40B4-BE49-F238E27FC236}">
                <a16:creationId xmlns:a16="http://schemas.microsoft.com/office/drawing/2014/main" id="{A906FF51-AF29-96EF-AC0E-B503E571A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259600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Content Placeholder 6" descr="Man with solid fill">
            <a:extLst>
              <a:ext uri="{FF2B5EF4-FFF2-40B4-BE49-F238E27FC236}">
                <a16:creationId xmlns:a16="http://schemas.microsoft.com/office/drawing/2014/main" id="{2CFA5375-E540-5DE3-7077-D1AE27403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086321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Content Placeholder 6" descr="Man with solid fill">
            <a:extLst>
              <a:ext uri="{FF2B5EF4-FFF2-40B4-BE49-F238E27FC236}">
                <a16:creationId xmlns:a16="http://schemas.microsoft.com/office/drawing/2014/main" id="{0FBD3497-DC0E-8904-D86F-B769AA6F0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901439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Content Placeholder 6" descr="Man with solid fill">
            <a:extLst>
              <a:ext uri="{FF2B5EF4-FFF2-40B4-BE49-F238E27FC236}">
                <a16:creationId xmlns:a16="http://schemas.microsoft.com/office/drawing/2014/main" id="{6663E88B-D715-6EC1-3833-979194BF6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719682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Content Placeholder 6" descr="Man with solid fill">
            <a:extLst>
              <a:ext uri="{FF2B5EF4-FFF2-40B4-BE49-F238E27FC236}">
                <a16:creationId xmlns:a16="http://schemas.microsoft.com/office/drawing/2014/main" id="{EDD7F973-985F-C328-7D25-54DEA8975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546404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Content Placeholder 6" descr="Man with solid fill">
            <a:extLst>
              <a:ext uri="{FF2B5EF4-FFF2-40B4-BE49-F238E27FC236}">
                <a16:creationId xmlns:a16="http://schemas.microsoft.com/office/drawing/2014/main" id="{290062A7-716C-A3EB-26A4-4E536E381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337287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Content Placeholder 6" descr="Man with solid fill">
            <a:extLst>
              <a:ext uri="{FF2B5EF4-FFF2-40B4-BE49-F238E27FC236}">
                <a16:creationId xmlns:a16="http://schemas.microsoft.com/office/drawing/2014/main" id="{4FCC9499-E0C3-BBDE-629C-5F3311E05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629494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Content Placeholder 6" descr="Man with solid fill">
            <a:extLst>
              <a:ext uri="{FF2B5EF4-FFF2-40B4-BE49-F238E27FC236}">
                <a16:creationId xmlns:a16="http://schemas.microsoft.com/office/drawing/2014/main" id="{0B2F50C2-16AB-29DC-0162-0552CA069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169241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Content Placeholder 6" descr="Man with solid fill">
            <a:extLst>
              <a:ext uri="{FF2B5EF4-FFF2-40B4-BE49-F238E27FC236}">
                <a16:creationId xmlns:a16="http://schemas.microsoft.com/office/drawing/2014/main" id="{718C339E-21ED-7CC8-022D-441564EC3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442741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Content Placeholder 6" descr="Man with solid fill">
            <a:extLst>
              <a:ext uri="{FF2B5EF4-FFF2-40B4-BE49-F238E27FC236}">
                <a16:creationId xmlns:a16="http://schemas.microsoft.com/office/drawing/2014/main" id="{D37FE471-63DF-D4BE-DF28-0B1148A59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258006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Content Placeholder 6" descr="Man with solid fill">
            <a:extLst>
              <a:ext uri="{FF2B5EF4-FFF2-40B4-BE49-F238E27FC236}">
                <a16:creationId xmlns:a16="http://schemas.microsoft.com/office/drawing/2014/main" id="{0080BF74-54A2-FE9D-5F19-DB05B0081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084727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Content Placeholder 6" descr="Man with solid fill">
            <a:extLst>
              <a:ext uri="{FF2B5EF4-FFF2-40B4-BE49-F238E27FC236}">
                <a16:creationId xmlns:a16="http://schemas.microsoft.com/office/drawing/2014/main" id="{CE3F7956-46C4-6147-5BDB-188CA36B1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899845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Content Placeholder 6" descr="Man with solid fill">
            <a:extLst>
              <a:ext uri="{FF2B5EF4-FFF2-40B4-BE49-F238E27FC236}">
                <a16:creationId xmlns:a16="http://schemas.microsoft.com/office/drawing/2014/main" id="{75323B64-2816-1AA9-909F-F1DA63BD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718088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Content Placeholder 6" descr="Man with solid fill">
            <a:extLst>
              <a:ext uri="{FF2B5EF4-FFF2-40B4-BE49-F238E27FC236}">
                <a16:creationId xmlns:a16="http://schemas.microsoft.com/office/drawing/2014/main" id="{7A46ED9B-EAF7-6BA9-CA32-51EF42058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544810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Content Placeholder 6" descr="Man with solid fill">
            <a:extLst>
              <a:ext uri="{FF2B5EF4-FFF2-40B4-BE49-F238E27FC236}">
                <a16:creationId xmlns:a16="http://schemas.microsoft.com/office/drawing/2014/main" id="{4E4DAA37-18A3-3729-C395-99AFE038D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366278" y="528348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Content Placeholder 6" descr="Man with solid fill">
            <a:extLst>
              <a:ext uri="{FF2B5EF4-FFF2-40B4-BE49-F238E27FC236}">
                <a16:creationId xmlns:a16="http://schemas.microsoft.com/office/drawing/2014/main" id="{5D61D1E9-43CA-21B0-27ED-22AD8098C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622173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Content Placeholder 6" descr="Man with solid fill">
            <a:extLst>
              <a:ext uri="{FF2B5EF4-FFF2-40B4-BE49-F238E27FC236}">
                <a16:creationId xmlns:a16="http://schemas.microsoft.com/office/drawing/2014/main" id="{7CBC2AB6-4464-C90C-1E73-A31AD9BB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170835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Content Placeholder 6" descr="Man with solid fill">
            <a:extLst>
              <a:ext uri="{FF2B5EF4-FFF2-40B4-BE49-F238E27FC236}">
                <a16:creationId xmlns:a16="http://schemas.microsoft.com/office/drawing/2014/main" id="{A1DC04CF-29A1-40AA-A008-FF2A63C73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444335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Content Placeholder 6" descr="Man with solid fill">
            <a:extLst>
              <a:ext uri="{FF2B5EF4-FFF2-40B4-BE49-F238E27FC236}">
                <a16:creationId xmlns:a16="http://schemas.microsoft.com/office/drawing/2014/main" id="{0122E7DF-4146-75CC-702F-8DE67DECF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259600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Content Placeholder 6" descr="Man with solid fill">
            <a:extLst>
              <a:ext uri="{FF2B5EF4-FFF2-40B4-BE49-F238E27FC236}">
                <a16:creationId xmlns:a16="http://schemas.microsoft.com/office/drawing/2014/main" id="{20F5BB0A-DA00-304D-7C71-3387DAF15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086321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Content Placeholder 6" descr="Man with solid fill">
            <a:extLst>
              <a:ext uri="{FF2B5EF4-FFF2-40B4-BE49-F238E27FC236}">
                <a16:creationId xmlns:a16="http://schemas.microsoft.com/office/drawing/2014/main" id="{081B22E0-C105-E60F-56B4-8BE3B0E22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901439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Content Placeholder 6" descr="Man with solid fill">
            <a:extLst>
              <a:ext uri="{FF2B5EF4-FFF2-40B4-BE49-F238E27FC236}">
                <a16:creationId xmlns:a16="http://schemas.microsoft.com/office/drawing/2014/main" id="{57AD52CF-E32D-5415-C72C-AFF3DE97F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719682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Content Placeholder 6" descr="Man with solid fill">
            <a:extLst>
              <a:ext uri="{FF2B5EF4-FFF2-40B4-BE49-F238E27FC236}">
                <a16:creationId xmlns:a16="http://schemas.microsoft.com/office/drawing/2014/main" id="{BE562C2E-4819-080B-E5E8-3111000EA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546404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Content Placeholder 6" descr="Man with solid fill">
            <a:extLst>
              <a:ext uri="{FF2B5EF4-FFF2-40B4-BE49-F238E27FC236}">
                <a16:creationId xmlns:a16="http://schemas.microsoft.com/office/drawing/2014/main" id="{432EB082-170B-0A04-737D-EFEB214E2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367872" y="2698707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6" descr="Man with solid fill">
            <a:extLst>
              <a:ext uri="{FF2B5EF4-FFF2-40B4-BE49-F238E27FC236}">
                <a16:creationId xmlns:a16="http://schemas.microsoft.com/office/drawing/2014/main" id="{0E50A951-20E6-E307-4578-8F33A99C4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629494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Content Placeholder 6" descr="Man with solid fill">
            <a:extLst>
              <a:ext uri="{FF2B5EF4-FFF2-40B4-BE49-F238E27FC236}">
                <a16:creationId xmlns:a16="http://schemas.microsoft.com/office/drawing/2014/main" id="{A3C46CA6-6FCC-8D1C-018C-144293004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170835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Content Placeholder 6" descr="Man with solid fill">
            <a:extLst>
              <a:ext uri="{FF2B5EF4-FFF2-40B4-BE49-F238E27FC236}">
                <a16:creationId xmlns:a16="http://schemas.microsoft.com/office/drawing/2014/main" id="{949BDBA6-94A9-D00C-38CD-B7B88837C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444335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Content Placeholder 6" descr="Man with solid fill">
            <a:extLst>
              <a:ext uri="{FF2B5EF4-FFF2-40B4-BE49-F238E27FC236}">
                <a16:creationId xmlns:a16="http://schemas.microsoft.com/office/drawing/2014/main" id="{40407735-965D-942F-11A0-202BF1ADA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259600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Content Placeholder 6" descr="Man with solid fill">
            <a:extLst>
              <a:ext uri="{FF2B5EF4-FFF2-40B4-BE49-F238E27FC236}">
                <a16:creationId xmlns:a16="http://schemas.microsoft.com/office/drawing/2014/main" id="{407C0054-5751-4432-D88C-557F32BC5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086321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Content Placeholder 6" descr="Man with solid fill">
            <a:extLst>
              <a:ext uri="{FF2B5EF4-FFF2-40B4-BE49-F238E27FC236}">
                <a16:creationId xmlns:a16="http://schemas.microsoft.com/office/drawing/2014/main" id="{7E80EB46-9B37-59E8-A412-907EE0FA1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901439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Content Placeholder 6" descr="Man with solid fill">
            <a:extLst>
              <a:ext uri="{FF2B5EF4-FFF2-40B4-BE49-F238E27FC236}">
                <a16:creationId xmlns:a16="http://schemas.microsoft.com/office/drawing/2014/main" id="{CF742857-D68B-443F-73D8-E79FD50EF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719682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Content Placeholder 6" descr="Man with solid fill">
            <a:extLst>
              <a:ext uri="{FF2B5EF4-FFF2-40B4-BE49-F238E27FC236}">
                <a16:creationId xmlns:a16="http://schemas.microsoft.com/office/drawing/2014/main" id="{68E1EA7F-035E-6033-61D4-171CC8413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546404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Content Placeholder 6" descr="Man with solid fill">
            <a:extLst>
              <a:ext uri="{FF2B5EF4-FFF2-40B4-BE49-F238E27FC236}">
                <a16:creationId xmlns:a16="http://schemas.microsoft.com/office/drawing/2014/main" id="{49316B33-1E96-D58D-4F55-67BBE7182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367872" y="305269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Content Placeholder 6" descr="Man with solid fill">
            <a:extLst>
              <a:ext uri="{FF2B5EF4-FFF2-40B4-BE49-F238E27FC236}">
                <a16:creationId xmlns:a16="http://schemas.microsoft.com/office/drawing/2014/main" id="{32B43171-9401-131C-8C7B-BFDEBF8D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629494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Content Placeholder 6" descr="Man with solid fill">
            <a:extLst>
              <a:ext uri="{FF2B5EF4-FFF2-40B4-BE49-F238E27FC236}">
                <a16:creationId xmlns:a16="http://schemas.microsoft.com/office/drawing/2014/main" id="{A9686AD9-2E7D-F7EB-0CD3-C9580795B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170835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Content Placeholder 6" descr="Man with solid fill">
            <a:extLst>
              <a:ext uri="{FF2B5EF4-FFF2-40B4-BE49-F238E27FC236}">
                <a16:creationId xmlns:a16="http://schemas.microsoft.com/office/drawing/2014/main" id="{27D60714-E455-A904-D4E2-8BF6B7D0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444335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Content Placeholder 6" descr="Man with solid fill">
            <a:extLst>
              <a:ext uri="{FF2B5EF4-FFF2-40B4-BE49-F238E27FC236}">
                <a16:creationId xmlns:a16="http://schemas.microsoft.com/office/drawing/2014/main" id="{F2581CED-369C-EB1E-45BD-DF644E5E7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259600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Content Placeholder 6" descr="Man with solid fill">
            <a:extLst>
              <a:ext uri="{FF2B5EF4-FFF2-40B4-BE49-F238E27FC236}">
                <a16:creationId xmlns:a16="http://schemas.microsoft.com/office/drawing/2014/main" id="{D9E520A1-7A28-77C0-8838-574D2535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086321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Content Placeholder 6" descr="Man with solid fill">
            <a:extLst>
              <a:ext uri="{FF2B5EF4-FFF2-40B4-BE49-F238E27FC236}">
                <a16:creationId xmlns:a16="http://schemas.microsoft.com/office/drawing/2014/main" id="{6B177EF7-C83D-E729-0F7B-4A4C4D23F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901439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Content Placeholder 6" descr="Man with solid fill">
            <a:extLst>
              <a:ext uri="{FF2B5EF4-FFF2-40B4-BE49-F238E27FC236}">
                <a16:creationId xmlns:a16="http://schemas.microsoft.com/office/drawing/2014/main" id="{EF973B49-FF29-3D93-99F8-146A219EF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719682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Content Placeholder 6" descr="Man with solid fill">
            <a:extLst>
              <a:ext uri="{FF2B5EF4-FFF2-40B4-BE49-F238E27FC236}">
                <a16:creationId xmlns:a16="http://schemas.microsoft.com/office/drawing/2014/main" id="{B730EDEA-36E6-3576-14FA-E2ED11726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546404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Content Placeholder 6" descr="Man with solid fill">
            <a:extLst>
              <a:ext uri="{FF2B5EF4-FFF2-40B4-BE49-F238E27FC236}">
                <a16:creationId xmlns:a16="http://schemas.microsoft.com/office/drawing/2014/main" id="{318D9403-485A-51BE-F72B-6D3A47E7F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367872" y="3413571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Content Placeholder 6" descr="Man with solid fill">
            <a:extLst>
              <a:ext uri="{FF2B5EF4-FFF2-40B4-BE49-F238E27FC236}">
                <a16:creationId xmlns:a16="http://schemas.microsoft.com/office/drawing/2014/main" id="{1A29FB8E-5232-20DF-EE19-DBB6E6CCD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629494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Content Placeholder 6" descr="Man with solid fill">
            <a:extLst>
              <a:ext uri="{FF2B5EF4-FFF2-40B4-BE49-F238E27FC236}">
                <a16:creationId xmlns:a16="http://schemas.microsoft.com/office/drawing/2014/main" id="{7DC7E385-10D8-90E8-8D0F-E7B54EE26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170835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Content Placeholder 6" descr="Man with solid fill">
            <a:extLst>
              <a:ext uri="{FF2B5EF4-FFF2-40B4-BE49-F238E27FC236}">
                <a16:creationId xmlns:a16="http://schemas.microsoft.com/office/drawing/2014/main" id="{8A8F2B76-4A91-7F62-548F-4974836B4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444335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Content Placeholder 6" descr="Man with solid fill">
            <a:extLst>
              <a:ext uri="{FF2B5EF4-FFF2-40B4-BE49-F238E27FC236}">
                <a16:creationId xmlns:a16="http://schemas.microsoft.com/office/drawing/2014/main" id="{58BFDCAF-D70D-6A4E-DD25-C8ECDD4A5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259600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Content Placeholder 6" descr="Man with solid fill">
            <a:extLst>
              <a:ext uri="{FF2B5EF4-FFF2-40B4-BE49-F238E27FC236}">
                <a16:creationId xmlns:a16="http://schemas.microsoft.com/office/drawing/2014/main" id="{A46FC1C9-DC11-ADF2-0B87-84F8B6E1B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086321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Content Placeholder 6" descr="Man with solid fill">
            <a:extLst>
              <a:ext uri="{FF2B5EF4-FFF2-40B4-BE49-F238E27FC236}">
                <a16:creationId xmlns:a16="http://schemas.microsoft.com/office/drawing/2014/main" id="{BF0C31DA-20EC-A403-D2D6-5838C88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901439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Content Placeholder 6" descr="Man with solid fill">
            <a:extLst>
              <a:ext uri="{FF2B5EF4-FFF2-40B4-BE49-F238E27FC236}">
                <a16:creationId xmlns:a16="http://schemas.microsoft.com/office/drawing/2014/main" id="{C66AADEB-079C-F1FE-F661-6BADD2AC8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719682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Content Placeholder 6" descr="Man with solid fill">
            <a:extLst>
              <a:ext uri="{FF2B5EF4-FFF2-40B4-BE49-F238E27FC236}">
                <a16:creationId xmlns:a16="http://schemas.microsoft.com/office/drawing/2014/main" id="{FFC8C308-B88E-847A-FCE4-2930BFCA3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546404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Content Placeholder 6" descr="Man with solid fill">
            <a:extLst>
              <a:ext uri="{FF2B5EF4-FFF2-40B4-BE49-F238E27FC236}">
                <a16:creationId xmlns:a16="http://schemas.microsoft.com/office/drawing/2014/main" id="{3B12DEB5-BD2D-A31E-3F06-D8C071919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367872" y="378078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Content Placeholder 6" descr="Man with solid fill">
            <a:extLst>
              <a:ext uri="{FF2B5EF4-FFF2-40B4-BE49-F238E27FC236}">
                <a16:creationId xmlns:a16="http://schemas.microsoft.com/office/drawing/2014/main" id="{EAEE5760-B474-8B28-F01D-97000C441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629494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Content Placeholder 6" descr="Man with solid fill">
            <a:extLst>
              <a:ext uri="{FF2B5EF4-FFF2-40B4-BE49-F238E27FC236}">
                <a16:creationId xmlns:a16="http://schemas.microsoft.com/office/drawing/2014/main" id="{4018C061-F528-8F33-DCB4-19AFD8AB0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158756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Content Placeholder 6" descr="Man with solid fill">
            <a:extLst>
              <a:ext uri="{FF2B5EF4-FFF2-40B4-BE49-F238E27FC236}">
                <a16:creationId xmlns:a16="http://schemas.microsoft.com/office/drawing/2014/main" id="{1DA6E7E0-5D0A-7036-F2C1-A9425B7F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432256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Content Placeholder 6" descr="Man with solid fill">
            <a:extLst>
              <a:ext uri="{FF2B5EF4-FFF2-40B4-BE49-F238E27FC236}">
                <a16:creationId xmlns:a16="http://schemas.microsoft.com/office/drawing/2014/main" id="{81935728-1752-1F26-805C-F8F39F511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247521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Content Placeholder 6" descr="Man with solid fill">
            <a:extLst>
              <a:ext uri="{FF2B5EF4-FFF2-40B4-BE49-F238E27FC236}">
                <a16:creationId xmlns:a16="http://schemas.microsoft.com/office/drawing/2014/main" id="{25309891-9FEF-44FB-DCAA-CE9160428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074242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Content Placeholder 6" descr="Man with solid fill">
            <a:extLst>
              <a:ext uri="{FF2B5EF4-FFF2-40B4-BE49-F238E27FC236}">
                <a16:creationId xmlns:a16="http://schemas.microsoft.com/office/drawing/2014/main" id="{C941C10D-F5C0-607B-32B7-E92BD0A0D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889360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Content Placeholder 6" descr="Man with solid fill">
            <a:extLst>
              <a:ext uri="{FF2B5EF4-FFF2-40B4-BE49-F238E27FC236}">
                <a16:creationId xmlns:a16="http://schemas.microsoft.com/office/drawing/2014/main" id="{C3ECC2DD-BCE7-FF43-24E5-C816F1E5B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707603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Content Placeholder 6" descr="Man with solid fill">
            <a:extLst>
              <a:ext uri="{FF2B5EF4-FFF2-40B4-BE49-F238E27FC236}">
                <a16:creationId xmlns:a16="http://schemas.microsoft.com/office/drawing/2014/main" id="{DDA5E38C-E550-91C6-8320-AF84DDB3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534325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Content Placeholder 6" descr="Man with solid fill">
            <a:extLst>
              <a:ext uri="{FF2B5EF4-FFF2-40B4-BE49-F238E27FC236}">
                <a16:creationId xmlns:a16="http://schemas.microsoft.com/office/drawing/2014/main" id="{79BCB564-1B3D-0E13-EC7F-CE71AD968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355793" y="416191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Content Placeholder 6" descr="Man with solid fill">
            <a:extLst>
              <a:ext uri="{FF2B5EF4-FFF2-40B4-BE49-F238E27FC236}">
                <a16:creationId xmlns:a16="http://schemas.microsoft.com/office/drawing/2014/main" id="{FA0DA3F0-04D2-5737-3B89-57F82F39F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617415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Content Placeholder 6" descr="Man with solid fill">
            <a:extLst>
              <a:ext uri="{FF2B5EF4-FFF2-40B4-BE49-F238E27FC236}">
                <a16:creationId xmlns:a16="http://schemas.microsoft.com/office/drawing/2014/main" id="{1CF911D1-C261-07E5-DCFB-0F4D32507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169241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Content Placeholder 6" descr="Man with solid fill">
            <a:extLst>
              <a:ext uri="{FF2B5EF4-FFF2-40B4-BE49-F238E27FC236}">
                <a16:creationId xmlns:a16="http://schemas.microsoft.com/office/drawing/2014/main" id="{79E32AE8-31F9-451E-44BC-D8A0D7B82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442741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Content Placeholder 6" descr="Man with solid fill">
            <a:extLst>
              <a:ext uri="{FF2B5EF4-FFF2-40B4-BE49-F238E27FC236}">
                <a16:creationId xmlns:a16="http://schemas.microsoft.com/office/drawing/2014/main" id="{3EE98E2B-7505-2DF5-764A-5422C9C08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258006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Content Placeholder 6" descr="Man with solid fill">
            <a:extLst>
              <a:ext uri="{FF2B5EF4-FFF2-40B4-BE49-F238E27FC236}">
                <a16:creationId xmlns:a16="http://schemas.microsoft.com/office/drawing/2014/main" id="{4B5B6D44-6B2B-3099-E157-D6BE7F8D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084727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Content Placeholder 6" descr="Man with solid fill">
            <a:extLst>
              <a:ext uri="{FF2B5EF4-FFF2-40B4-BE49-F238E27FC236}">
                <a16:creationId xmlns:a16="http://schemas.microsoft.com/office/drawing/2014/main" id="{94EABF28-75C1-ADC6-A0D7-3C28C60FB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899845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Content Placeholder 6" descr="Man with solid fill">
            <a:extLst>
              <a:ext uri="{FF2B5EF4-FFF2-40B4-BE49-F238E27FC236}">
                <a16:creationId xmlns:a16="http://schemas.microsoft.com/office/drawing/2014/main" id="{E999278B-973B-C72C-A1A1-BFE7837D9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718088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Content Placeholder 6" descr="Man with solid fill">
            <a:extLst>
              <a:ext uri="{FF2B5EF4-FFF2-40B4-BE49-F238E27FC236}">
                <a16:creationId xmlns:a16="http://schemas.microsoft.com/office/drawing/2014/main" id="{1FCD6E69-646B-73EE-D7A7-85F9F59A3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544810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Content Placeholder 6" descr="Man with solid fill">
            <a:extLst>
              <a:ext uri="{FF2B5EF4-FFF2-40B4-BE49-F238E27FC236}">
                <a16:creationId xmlns:a16="http://schemas.microsoft.com/office/drawing/2014/main" id="{3B06D99A-4FA0-B357-B4A8-426EE3E0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366278" y="454680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Content Placeholder 6" descr="Man with solid fill">
            <a:extLst>
              <a:ext uri="{FF2B5EF4-FFF2-40B4-BE49-F238E27FC236}">
                <a16:creationId xmlns:a16="http://schemas.microsoft.com/office/drawing/2014/main" id="{5F82052C-2647-C970-B584-6009F6FC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627900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Content Placeholder 6" descr="Man with solid fill">
            <a:extLst>
              <a:ext uri="{FF2B5EF4-FFF2-40B4-BE49-F238E27FC236}">
                <a16:creationId xmlns:a16="http://schemas.microsoft.com/office/drawing/2014/main" id="{22ECBBD1-21A8-1BC9-33E8-B66AE9BAA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158756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Content Placeholder 6" descr="Man with solid fill">
            <a:extLst>
              <a:ext uri="{FF2B5EF4-FFF2-40B4-BE49-F238E27FC236}">
                <a16:creationId xmlns:a16="http://schemas.microsoft.com/office/drawing/2014/main" id="{C4C2C445-8FF2-A791-381A-CD394DF7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432256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Content Placeholder 6" descr="Man with solid fill">
            <a:extLst>
              <a:ext uri="{FF2B5EF4-FFF2-40B4-BE49-F238E27FC236}">
                <a16:creationId xmlns:a16="http://schemas.microsoft.com/office/drawing/2014/main" id="{E1815C1E-A9C3-CBB6-E8CF-48AF65383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247521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Content Placeholder 6" descr="Man with solid fill">
            <a:extLst>
              <a:ext uri="{FF2B5EF4-FFF2-40B4-BE49-F238E27FC236}">
                <a16:creationId xmlns:a16="http://schemas.microsoft.com/office/drawing/2014/main" id="{AA665CBC-6632-20EB-74B5-232D9CB44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074242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Content Placeholder 6" descr="Man with solid fill">
            <a:extLst>
              <a:ext uri="{FF2B5EF4-FFF2-40B4-BE49-F238E27FC236}">
                <a16:creationId xmlns:a16="http://schemas.microsoft.com/office/drawing/2014/main" id="{15893C27-AA0F-D7A2-DC62-D20E91211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889360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Content Placeholder 6" descr="Man with solid fill">
            <a:extLst>
              <a:ext uri="{FF2B5EF4-FFF2-40B4-BE49-F238E27FC236}">
                <a16:creationId xmlns:a16="http://schemas.microsoft.com/office/drawing/2014/main" id="{F51A5455-2EE9-B31B-E615-9DC92E7FA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707603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Content Placeholder 6" descr="Man with solid fill">
            <a:extLst>
              <a:ext uri="{FF2B5EF4-FFF2-40B4-BE49-F238E27FC236}">
                <a16:creationId xmlns:a16="http://schemas.microsoft.com/office/drawing/2014/main" id="{947862D8-15AD-26DD-20A6-DF854EEDF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534325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Content Placeholder 6" descr="Man with solid fill">
            <a:extLst>
              <a:ext uri="{FF2B5EF4-FFF2-40B4-BE49-F238E27FC236}">
                <a16:creationId xmlns:a16="http://schemas.microsoft.com/office/drawing/2014/main" id="{E665DB9F-4971-1984-787F-37C496374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355793" y="489114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Content Placeholder 6" descr="Man with solid fill">
            <a:extLst>
              <a:ext uri="{FF2B5EF4-FFF2-40B4-BE49-F238E27FC236}">
                <a16:creationId xmlns:a16="http://schemas.microsoft.com/office/drawing/2014/main" id="{5A9C73A2-CF8E-E715-0CD6-4FC200329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617415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Content Placeholder 6" descr="Man with solid fill">
            <a:extLst>
              <a:ext uri="{FF2B5EF4-FFF2-40B4-BE49-F238E27FC236}">
                <a16:creationId xmlns:a16="http://schemas.microsoft.com/office/drawing/2014/main" id="{27211C4D-39E1-6161-23AB-6B458348F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456709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Content Placeholder 6" descr="Man with solid fill">
            <a:extLst>
              <a:ext uri="{FF2B5EF4-FFF2-40B4-BE49-F238E27FC236}">
                <a16:creationId xmlns:a16="http://schemas.microsoft.com/office/drawing/2014/main" id="{6DD280EF-21B7-A58A-270A-AA92A681B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283430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Content Placeholder 6" descr="Man with solid fill">
            <a:extLst>
              <a:ext uri="{FF2B5EF4-FFF2-40B4-BE49-F238E27FC236}">
                <a16:creationId xmlns:a16="http://schemas.microsoft.com/office/drawing/2014/main" id="{7EDBE983-375E-F2EE-CE23-872339E25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730209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Content Placeholder 6" descr="Man with solid fill">
            <a:extLst>
              <a:ext uri="{FF2B5EF4-FFF2-40B4-BE49-F238E27FC236}">
                <a16:creationId xmlns:a16="http://schemas.microsoft.com/office/drawing/2014/main" id="{6E14F0E0-B636-19E1-B85F-D244AD06D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545474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Content Placeholder 6" descr="Man with solid fill">
            <a:extLst>
              <a:ext uri="{FF2B5EF4-FFF2-40B4-BE49-F238E27FC236}">
                <a16:creationId xmlns:a16="http://schemas.microsoft.com/office/drawing/2014/main" id="{CDFA8F12-FFB1-E65E-1974-CB390D723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372195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Content Placeholder 6" descr="Man with solid fill">
            <a:extLst>
              <a:ext uri="{FF2B5EF4-FFF2-40B4-BE49-F238E27FC236}">
                <a16:creationId xmlns:a16="http://schemas.microsoft.com/office/drawing/2014/main" id="{26BFE66C-D715-F201-FB27-D23BF81B6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187313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Content Placeholder 6" descr="Man with solid fill">
            <a:extLst>
              <a:ext uri="{FF2B5EF4-FFF2-40B4-BE49-F238E27FC236}">
                <a16:creationId xmlns:a16="http://schemas.microsoft.com/office/drawing/2014/main" id="{015277C6-8ED5-4483-15E3-D46D8BBE7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005556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Content Placeholder 6" descr="Man with solid fill">
            <a:extLst>
              <a:ext uri="{FF2B5EF4-FFF2-40B4-BE49-F238E27FC236}">
                <a16:creationId xmlns:a16="http://schemas.microsoft.com/office/drawing/2014/main" id="{41D7E537-4B0C-AF44-9EE1-6F4BEDE5B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832278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Content Placeholder 6" descr="Man with solid fill">
            <a:extLst>
              <a:ext uri="{FF2B5EF4-FFF2-40B4-BE49-F238E27FC236}">
                <a16:creationId xmlns:a16="http://schemas.microsoft.com/office/drawing/2014/main" id="{E1E2D9EE-EB07-D333-9DBD-6D0148B7B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647395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Content Placeholder 6" descr="Man with solid fill">
            <a:extLst>
              <a:ext uri="{FF2B5EF4-FFF2-40B4-BE49-F238E27FC236}">
                <a16:creationId xmlns:a16="http://schemas.microsoft.com/office/drawing/2014/main" id="{1F66B2FA-B21F-4D73-644C-859D419C7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15368" y="197353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" name="Content Placeholder 6" descr="Man with solid fill">
            <a:extLst>
              <a:ext uri="{FF2B5EF4-FFF2-40B4-BE49-F238E27FC236}">
                <a16:creationId xmlns:a16="http://schemas.microsoft.com/office/drawing/2014/main" id="{AD1562D5-C700-BF21-8E00-EA22C6219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456709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Content Placeholder 6" descr="Man with solid fill">
            <a:extLst>
              <a:ext uri="{FF2B5EF4-FFF2-40B4-BE49-F238E27FC236}">
                <a16:creationId xmlns:a16="http://schemas.microsoft.com/office/drawing/2014/main" id="{8AC3010D-A1E1-2987-0679-476086B75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283430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Content Placeholder 6" descr="Man with solid fill">
            <a:extLst>
              <a:ext uri="{FF2B5EF4-FFF2-40B4-BE49-F238E27FC236}">
                <a16:creationId xmlns:a16="http://schemas.microsoft.com/office/drawing/2014/main" id="{9431D73C-7332-6489-8CCD-CE963E7BF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730209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Content Placeholder 6" descr="Man with solid fill">
            <a:extLst>
              <a:ext uri="{FF2B5EF4-FFF2-40B4-BE49-F238E27FC236}">
                <a16:creationId xmlns:a16="http://schemas.microsoft.com/office/drawing/2014/main" id="{7B9FA361-0E40-3492-43E0-93782FE8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545474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Content Placeholder 6" descr="Man with solid fill">
            <a:extLst>
              <a:ext uri="{FF2B5EF4-FFF2-40B4-BE49-F238E27FC236}">
                <a16:creationId xmlns:a16="http://schemas.microsoft.com/office/drawing/2014/main" id="{28527B88-6C61-BD66-23BD-C76CC399A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372195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Content Placeholder 6" descr="Man with solid fill">
            <a:extLst>
              <a:ext uri="{FF2B5EF4-FFF2-40B4-BE49-F238E27FC236}">
                <a16:creationId xmlns:a16="http://schemas.microsoft.com/office/drawing/2014/main" id="{6D2893C0-5865-4D1B-6573-D7526B57E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187313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Content Placeholder 6" descr="Man with solid fill">
            <a:extLst>
              <a:ext uri="{FF2B5EF4-FFF2-40B4-BE49-F238E27FC236}">
                <a16:creationId xmlns:a16="http://schemas.microsoft.com/office/drawing/2014/main" id="{7CBEA3A7-C10A-D980-6C92-810DB9F6D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005556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" name="Content Placeholder 6" descr="Man with solid fill">
            <a:extLst>
              <a:ext uri="{FF2B5EF4-FFF2-40B4-BE49-F238E27FC236}">
                <a16:creationId xmlns:a16="http://schemas.microsoft.com/office/drawing/2014/main" id="{2F1E098C-776C-032C-932E-3E53CB8BD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832278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" name="Content Placeholder 6" descr="Man with solid fill">
            <a:extLst>
              <a:ext uri="{FF2B5EF4-FFF2-40B4-BE49-F238E27FC236}">
                <a16:creationId xmlns:a16="http://schemas.microsoft.com/office/drawing/2014/main" id="{7981F053-A0CD-63B2-7032-79E29B39E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647395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" name="Content Placeholder 6" descr="Man with solid fill">
            <a:extLst>
              <a:ext uri="{FF2B5EF4-FFF2-40B4-BE49-F238E27FC236}">
                <a16:creationId xmlns:a16="http://schemas.microsoft.com/office/drawing/2014/main" id="{18F2C3EB-3022-EEAB-2D79-9BB99EE7B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15368" y="232453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Content Placeholder 6" descr="Man with solid fill">
            <a:extLst>
              <a:ext uri="{FF2B5EF4-FFF2-40B4-BE49-F238E27FC236}">
                <a16:creationId xmlns:a16="http://schemas.microsoft.com/office/drawing/2014/main" id="{37428980-DDE4-0A6B-7147-DFE995DFF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455115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Content Placeholder 6" descr="Man with solid fill">
            <a:extLst>
              <a:ext uri="{FF2B5EF4-FFF2-40B4-BE49-F238E27FC236}">
                <a16:creationId xmlns:a16="http://schemas.microsoft.com/office/drawing/2014/main" id="{E6A63D1B-53BC-BA62-0BE9-95AB2EE5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281836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Content Placeholder 6" descr="Man with solid fill">
            <a:extLst>
              <a:ext uri="{FF2B5EF4-FFF2-40B4-BE49-F238E27FC236}">
                <a16:creationId xmlns:a16="http://schemas.microsoft.com/office/drawing/2014/main" id="{B1BE67D8-3020-79E0-66CC-EFABDCD46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728615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Content Placeholder 6" descr="Man with solid fill">
            <a:extLst>
              <a:ext uri="{FF2B5EF4-FFF2-40B4-BE49-F238E27FC236}">
                <a16:creationId xmlns:a16="http://schemas.microsoft.com/office/drawing/2014/main" id="{57B8735D-6F6F-2B73-E3CB-FC7A862C9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543880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" name="Content Placeholder 6" descr="Man with solid fill">
            <a:extLst>
              <a:ext uri="{FF2B5EF4-FFF2-40B4-BE49-F238E27FC236}">
                <a16:creationId xmlns:a16="http://schemas.microsoft.com/office/drawing/2014/main" id="{15C3F156-971A-049D-8C0E-0E9A40B29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370601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Content Placeholder 6" descr="Man with solid fill">
            <a:extLst>
              <a:ext uri="{FF2B5EF4-FFF2-40B4-BE49-F238E27FC236}">
                <a16:creationId xmlns:a16="http://schemas.microsoft.com/office/drawing/2014/main" id="{2DDB08AB-EBDC-C679-1A69-DFEBB9D69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185719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" name="Content Placeholder 6" descr="Man with solid fill">
            <a:extLst>
              <a:ext uri="{FF2B5EF4-FFF2-40B4-BE49-F238E27FC236}">
                <a16:creationId xmlns:a16="http://schemas.microsoft.com/office/drawing/2014/main" id="{E4F29085-EF89-9EC6-B741-A424A9F4B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003962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" name="Content Placeholder 6" descr="Man with solid fill">
            <a:extLst>
              <a:ext uri="{FF2B5EF4-FFF2-40B4-BE49-F238E27FC236}">
                <a16:creationId xmlns:a16="http://schemas.microsoft.com/office/drawing/2014/main" id="{108C286E-AEFE-1A31-11F9-C8ADDF014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830684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" name="Content Placeholder 6" descr="Man with solid fill">
            <a:extLst>
              <a:ext uri="{FF2B5EF4-FFF2-40B4-BE49-F238E27FC236}">
                <a16:creationId xmlns:a16="http://schemas.microsoft.com/office/drawing/2014/main" id="{CD6D4D18-A2BA-BEC2-A1DD-0BD82E105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652152" y="528348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" name="Content Placeholder 6" descr="Man with solid fill">
            <a:extLst>
              <a:ext uri="{FF2B5EF4-FFF2-40B4-BE49-F238E27FC236}">
                <a16:creationId xmlns:a16="http://schemas.microsoft.com/office/drawing/2014/main" id="{1C32F496-C6B5-A721-62E5-7AADDAF88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08047" y="527537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Content Placeholder 6" descr="Man with solid fill">
            <a:extLst>
              <a:ext uri="{FF2B5EF4-FFF2-40B4-BE49-F238E27FC236}">
                <a16:creationId xmlns:a16="http://schemas.microsoft.com/office/drawing/2014/main" id="{D9C24A8A-5167-905B-6CB9-DCA97CD2D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456709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Content Placeholder 6" descr="Man with solid fill">
            <a:extLst>
              <a:ext uri="{FF2B5EF4-FFF2-40B4-BE49-F238E27FC236}">
                <a16:creationId xmlns:a16="http://schemas.microsoft.com/office/drawing/2014/main" id="{CF6644DB-4677-C797-1ECC-06A8265D3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283430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Content Placeholder 6" descr="Man with solid fill">
            <a:extLst>
              <a:ext uri="{FF2B5EF4-FFF2-40B4-BE49-F238E27FC236}">
                <a16:creationId xmlns:a16="http://schemas.microsoft.com/office/drawing/2014/main" id="{0B849C0B-B63D-B470-6BB3-FAF727CFA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730209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Content Placeholder 6" descr="Man with solid fill">
            <a:extLst>
              <a:ext uri="{FF2B5EF4-FFF2-40B4-BE49-F238E27FC236}">
                <a16:creationId xmlns:a16="http://schemas.microsoft.com/office/drawing/2014/main" id="{212B26A1-17D0-7DE0-DCE3-46B9B382A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545474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" name="Content Placeholder 6" descr="Man with solid fill">
            <a:extLst>
              <a:ext uri="{FF2B5EF4-FFF2-40B4-BE49-F238E27FC236}">
                <a16:creationId xmlns:a16="http://schemas.microsoft.com/office/drawing/2014/main" id="{2F98DB82-97CD-3E3E-F5FD-7F77B9772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372195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" name="Content Placeholder 6" descr="Man with solid fill">
            <a:extLst>
              <a:ext uri="{FF2B5EF4-FFF2-40B4-BE49-F238E27FC236}">
                <a16:creationId xmlns:a16="http://schemas.microsoft.com/office/drawing/2014/main" id="{C44B3874-8AC0-737C-D93C-4DF7730D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187313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" name="Content Placeholder 6" descr="Man with solid fill">
            <a:extLst>
              <a:ext uri="{FF2B5EF4-FFF2-40B4-BE49-F238E27FC236}">
                <a16:creationId xmlns:a16="http://schemas.microsoft.com/office/drawing/2014/main" id="{5FA7E475-6A47-73AF-742E-2A76BA072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005556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Content Placeholder 6" descr="Man with solid fill">
            <a:extLst>
              <a:ext uri="{FF2B5EF4-FFF2-40B4-BE49-F238E27FC236}">
                <a16:creationId xmlns:a16="http://schemas.microsoft.com/office/drawing/2014/main" id="{80A8D449-063E-6E5A-81F9-B0611A600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832278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Content Placeholder 6" descr="Man with solid fill">
            <a:extLst>
              <a:ext uri="{FF2B5EF4-FFF2-40B4-BE49-F238E27FC236}">
                <a16:creationId xmlns:a16="http://schemas.microsoft.com/office/drawing/2014/main" id="{8E0B578A-4229-7750-28F3-3E2411D37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653746" y="2698707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Content Placeholder 6" descr="Man with solid fill">
            <a:extLst>
              <a:ext uri="{FF2B5EF4-FFF2-40B4-BE49-F238E27FC236}">
                <a16:creationId xmlns:a16="http://schemas.microsoft.com/office/drawing/2014/main" id="{5B467BA5-0D1E-E73C-7513-109907778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15368" y="2690602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Content Placeholder 6" descr="Man with solid fill">
            <a:extLst>
              <a:ext uri="{FF2B5EF4-FFF2-40B4-BE49-F238E27FC236}">
                <a16:creationId xmlns:a16="http://schemas.microsoft.com/office/drawing/2014/main" id="{466B7321-A6BC-93D3-5333-29F162A58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456709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Content Placeholder 6" descr="Man with solid fill">
            <a:extLst>
              <a:ext uri="{FF2B5EF4-FFF2-40B4-BE49-F238E27FC236}">
                <a16:creationId xmlns:a16="http://schemas.microsoft.com/office/drawing/2014/main" id="{9965C45A-DD9B-D141-3278-C3694D215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283430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Content Placeholder 6" descr="Man with solid fill">
            <a:extLst>
              <a:ext uri="{FF2B5EF4-FFF2-40B4-BE49-F238E27FC236}">
                <a16:creationId xmlns:a16="http://schemas.microsoft.com/office/drawing/2014/main" id="{8DB80D81-48A2-20C3-5A74-FF7E2DCAD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730209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Content Placeholder 6" descr="Man with solid fill">
            <a:extLst>
              <a:ext uri="{FF2B5EF4-FFF2-40B4-BE49-F238E27FC236}">
                <a16:creationId xmlns:a16="http://schemas.microsoft.com/office/drawing/2014/main" id="{AD85486D-D5BE-E11C-82CA-D51C015B6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545474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Content Placeholder 6" descr="Man with solid fill">
            <a:extLst>
              <a:ext uri="{FF2B5EF4-FFF2-40B4-BE49-F238E27FC236}">
                <a16:creationId xmlns:a16="http://schemas.microsoft.com/office/drawing/2014/main" id="{2FA1216E-DB5E-EE68-6073-D4521A12F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372195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Content Placeholder 6" descr="Man with solid fill">
            <a:extLst>
              <a:ext uri="{FF2B5EF4-FFF2-40B4-BE49-F238E27FC236}">
                <a16:creationId xmlns:a16="http://schemas.microsoft.com/office/drawing/2014/main" id="{7DFF9496-FF67-D5F7-07AC-1CB1D0970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187313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Content Placeholder 6" descr="Man with solid fill">
            <a:extLst>
              <a:ext uri="{FF2B5EF4-FFF2-40B4-BE49-F238E27FC236}">
                <a16:creationId xmlns:a16="http://schemas.microsoft.com/office/drawing/2014/main" id="{5F2A4615-6351-298A-DDB3-704239319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005556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Content Placeholder 6" descr="Man with solid fill">
            <a:extLst>
              <a:ext uri="{FF2B5EF4-FFF2-40B4-BE49-F238E27FC236}">
                <a16:creationId xmlns:a16="http://schemas.microsoft.com/office/drawing/2014/main" id="{187431C9-6536-4622-22B8-582D39E07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832278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Content Placeholder 6" descr="Man with solid fill">
            <a:extLst>
              <a:ext uri="{FF2B5EF4-FFF2-40B4-BE49-F238E27FC236}">
                <a16:creationId xmlns:a16="http://schemas.microsoft.com/office/drawing/2014/main" id="{75E8050E-F295-1E27-710C-65E4359C1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653746" y="3052694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Content Placeholder 6" descr="Man with solid fill">
            <a:extLst>
              <a:ext uri="{FF2B5EF4-FFF2-40B4-BE49-F238E27FC236}">
                <a16:creationId xmlns:a16="http://schemas.microsoft.com/office/drawing/2014/main" id="{43018346-B646-0DF3-A78C-8A69395D5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15368" y="304458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Content Placeholder 6" descr="Man with solid fill">
            <a:extLst>
              <a:ext uri="{FF2B5EF4-FFF2-40B4-BE49-F238E27FC236}">
                <a16:creationId xmlns:a16="http://schemas.microsoft.com/office/drawing/2014/main" id="{872517BE-9CA4-28BD-5139-FDF681E77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456709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Content Placeholder 6" descr="Man with solid fill">
            <a:extLst>
              <a:ext uri="{FF2B5EF4-FFF2-40B4-BE49-F238E27FC236}">
                <a16:creationId xmlns:a16="http://schemas.microsoft.com/office/drawing/2014/main" id="{ED4ABB3E-91E3-491E-91F0-32BD83E1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283430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Content Placeholder 6" descr="Man with solid fill">
            <a:extLst>
              <a:ext uri="{FF2B5EF4-FFF2-40B4-BE49-F238E27FC236}">
                <a16:creationId xmlns:a16="http://schemas.microsoft.com/office/drawing/2014/main" id="{70D0E661-546D-2753-1349-85BABF0EC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730209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Content Placeholder 6" descr="Man with solid fill">
            <a:extLst>
              <a:ext uri="{FF2B5EF4-FFF2-40B4-BE49-F238E27FC236}">
                <a16:creationId xmlns:a16="http://schemas.microsoft.com/office/drawing/2014/main" id="{F3B51565-7B16-1229-FF36-11E044EED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545474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Content Placeholder 6" descr="Man with solid fill">
            <a:extLst>
              <a:ext uri="{FF2B5EF4-FFF2-40B4-BE49-F238E27FC236}">
                <a16:creationId xmlns:a16="http://schemas.microsoft.com/office/drawing/2014/main" id="{892E3ABF-8802-3E11-BC57-BE1D7ADA2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372195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Content Placeholder 6" descr="Man with solid fill">
            <a:extLst>
              <a:ext uri="{FF2B5EF4-FFF2-40B4-BE49-F238E27FC236}">
                <a16:creationId xmlns:a16="http://schemas.microsoft.com/office/drawing/2014/main" id="{AC949AEA-300C-EB59-C57B-59CA2DA41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187313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Content Placeholder 6" descr="Man with solid fill">
            <a:extLst>
              <a:ext uri="{FF2B5EF4-FFF2-40B4-BE49-F238E27FC236}">
                <a16:creationId xmlns:a16="http://schemas.microsoft.com/office/drawing/2014/main" id="{E5B6D522-D5D8-02AF-6DC2-72EA7ADDE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005556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Content Placeholder 6" descr="Man with solid fill">
            <a:extLst>
              <a:ext uri="{FF2B5EF4-FFF2-40B4-BE49-F238E27FC236}">
                <a16:creationId xmlns:a16="http://schemas.microsoft.com/office/drawing/2014/main" id="{4FE63F14-2F73-AD2E-6200-351C53E14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832278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Content Placeholder 6" descr="Man with solid fill">
            <a:extLst>
              <a:ext uri="{FF2B5EF4-FFF2-40B4-BE49-F238E27FC236}">
                <a16:creationId xmlns:a16="http://schemas.microsoft.com/office/drawing/2014/main" id="{01E7C017-501C-9F6C-C368-383FDF727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653746" y="3413571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Content Placeholder 6" descr="Man with solid fill">
            <a:extLst>
              <a:ext uri="{FF2B5EF4-FFF2-40B4-BE49-F238E27FC236}">
                <a16:creationId xmlns:a16="http://schemas.microsoft.com/office/drawing/2014/main" id="{6459CB87-6E68-0E0A-B249-9B95DF559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15368" y="340546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Content Placeholder 6" descr="Man with solid fill">
            <a:extLst>
              <a:ext uri="{FF2B5EF4-FFF2-40B4-BE49-F238E27FC236}">
                <a16:creationId xmlns:a16="http://schemas.microsoft.com/office/drawing/2014/main" id="{0712EB6F-D4DD-E799-5ED2-CDA30CC29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456709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Content Placeholder 6" descr="Man with solid fill">
            <a:extLst>
              <a:ext uri="{FF2B5EF4-FFF2-40B4-BE49-F238E27FC236}">
                <a16:creationId xmlns:a16="http://schemas.microsoft.com/office/drawing/2014/main" id="{C114C341-0F1A-A7FC-347E-BC74C6B6C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283430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Content Placeholder 6" descr="Man with solid fill">
            <a:extLst>
              <a:ext uri="{FF2B5EF4-FFF2-40B4-BE49-F238E27FC236}">
                <a16:creationId xmlns:a16="http://schemas.microsoft.com/office/drawing/2014/main" id="{FA9BA713-AACD-AFE4-947E-78B194F66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730209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Content Placeholder 6" descr="Man with solid fill">
            <a:extLst>
              <a:ext uri="{FF2B5EF4-FFF2-40B4-BE49-F238E27FC236}">
                <a16:creationId xmlns:a16="http://schemas.microsoft.com/office/drawing/2014/main" id="{0DA2E9B8-2F32-5FD0-F481-58E03A16F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545474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Content Placeholder 6" descr="Man with solid fill">
            <a:extLst>
              <a:ext uri="{FF2B5EF4-FFF2-40B4-BE49-F238E27FC236}">
                <a16:creationId xmlns:a16="http://schemas.microsoft.com/office/drawing/2014/main" id="{07672C10-43DA-4E7C-49EF-0EEEAC522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372195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Content Placeholder 6" descr="Man with solid fill">
            <a:extLst>
              <a:ext uri="{FF2B5EF4-FFF2-40B4-BE49-F238E27FC236}">
                <a16:creationId xmlns:a16="http://schemas.microsoft.com/office/drawing/2014/main" id="{68E43C6B-D054-3AAF-F516-C81CC632B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187313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Content Placeholder 6" descr="Man with solid fill">
            <a:extLst>
              <a:ext uri="{FF2B5EF4-FFF2-40B4-BE49-F238E27FC236}">
                <a16:creationId xmlns:a16="http://schemas.microsoft.com/office/drawing/2014/main" id="{A7F1907C-FD6A-3820-F051-E796EE865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005556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Content Placeholder 6" descr="Man with solid fill">
            <a:extLst>
              <a:ext uri="{FF2B5EF4-FFF2-40B4-BE49-F238E27FC236}">
                <a16:creationId xmlns:a16="http://schemas.microsoft.com/office/drawing/2014/main" id="{5CFAB551-B94C-5991-859A-AFDDD50B7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832278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Content Placeholder 6" descr="Man with solid fill">
            <a:extLst>
              <a:ext uri="{FF2B5EF4-FFF2-40B4-BE49-F238E27FC236}">
                <a16:creationId xmlns:a16="http://schemas.microsoft.com/office/drawing/2014/main" id="{AFFDA006-0B70-078D-97EA-DF1548CC2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653746" y="378078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Content Placeholder 6" descr="Man with solid fill">
            <a:extLst>
              <a:ext uri="{FF2B5EF4-FFF2-40B4-BE49-F238E27FC236}">
                <a16:creationId xmlns:a16="http://schemas.microsoft.com/office/drawing/2014/main" id="{C4D03349-647D-B587-886F-22923BA2E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15368" y="377267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Content Placeholder 6" descr="Man with solid fill">
            <a:extLst>
              <a:ext uri="{FF2B5EF4-FFF2-40B4-BE49-F238E27FC236}">
                <a16:creationId xmlns:a16="http://schemas.microsoft.com/office/drawing/2014/main" id="{7259E3FA-956D-79C0-DFF8-8B60DADC3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444630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Content Placeholder 6" descr="Man with solid fill">
            <a:extLst>
              <a:ext uri="{FF2B5EF4-FFF2-40B4-BE49-F238E27FC236}">
                <a16:creationId xmlns:a16="http://schemas.microsoft.com/office/drawing/2014/main" id="{7D4CE13A-0717-B869-AC48-E809FC6FB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271351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Content Placeholder 6" descr="Man with solid fill">
            <a:extLst>
              <a:ext uri="{FF2B5EF4-FFF2-40B4-BE49-F238E27FC236}">
                <a16:creationId xmlns:a16="http://schemas.microsoft.com/office/drawing/2014/main" id="{5945F3FD-927B-F894-B125-29B40F270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718130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Content Placeholder 6" descr="Man with solid fill">
            <a:extLst>
              <a:ext uri="{FF2B5EF4-FFF2-40B4-BE49-F238E27FC236}">
                <a16:creationId xmlns:a16="http://schemas.microsoft.com/office/drawing/2014/main" id="{016FBC94-C83A-D075-E3D3-1417C6E00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533395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Content Placeholder 6" descr="Man with solid fill">
            <a:extLst>
              <a:ext uri="{FF2B5EF4-FFF2-40B4-BE49-F238E27FC236}">
                <a16:creationId xmlns:a16="http://schemas.microsoft.com/office/drawing/2014/main" id="{4E729364-25E4-B3FA-065C-7A3AD8C96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360116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Content Placeholder 6" descr="Man with solid fill">
            <a:extLst>
              <a:ext uri="{FF2B5EF4-FFF2-40B4-BE49-F238E27FC236}">
                <a16:creationId xmlns:a16="http://schemas.microsoft.com/office/drawing/2014/main" id="{C27A4977-E1E7-667C-D44A-3A5766478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175234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Content Placeholder 6" descr="Man with solid fill">
            <a:extLst>
              <a:ext uri="{FF2B5EF4-FFF2-40B4-BE49-F238E27FC236}">
                <a16:creationId xmlns:a16="http://schemas.microsoft.com/office/drawing/2014/main" id="{DFE1B803-7DD1-B8AE-7919-00FF26AB6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993477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Content Placeholder 6" descr="Man with solid fill">
            <a:extLst>
              <a:ext uri="{FF2B5EF4-FFF2-40B4-BE49-F238E27FC236}">
                <a16:creationId xmlns:a16="http://schemas.microsoft.com/office/drawing/2014/main" id="{093C1296-87C2-034E-34D0-E930ED62D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820199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Content Placeholder 6" descr="Man with solid fill">
            <a:extLst>
              <a:ext uri="{FF2B5EF4-FFF2-40B4-BE49-F238E27FC236}">
                <a16:creationId xmlns:a16="http://schemas.microsoft.com/office/drawing/2014/main" id="{0C068725-1872-7813-9FD3-3B7956349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641667" y="416191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Content Placeholder 6" descr="Man with solid fill">
            <a:extLst>
              <a:ext uri="{FF2B5EF4-FFF2-40B4-BE49-F238E27FC236}">
                <a16:creationId xmlns:a16="http://schemas.microsoft.com/office/drawing/2014/main" id="{AF4F24B7-0889-3A06-C84F-473B5DED2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03289" y="415381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Content Placeholder 6" descr="Man with solid fill">
            <a:extLst>
              <a:ext uri="{FF2B5EF4-FFF2-40B4-BE49-F238E27FC236}">
                <a16:creationId xmlns:a16="http://schemas.microsoft.com/office/drawing/2014/main" id="{03567B7D-2AA8-AC49-E5F3-D9E62B28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455115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Content Placeholder 6" descr="Man with solid fill">
            <a:extLst>
              <a:ext uri="{FF2B5EF4-FFF2-40B4-BE49-F238E27FC236}">
                <a16:creationId xmlns:a16="http://schemas.microsoft.com/office/drawing/2014/main" id="{A6FA6F87-24BB-936A-ACA0-9BC85F490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281836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Content Placeholder 6" descr="Man with solid fill">
            <a:extLst>
              <a:ext uri="{FF2B5EF4-FFF2-40B4-BE49-F238E27FC236}">
                <a16:creationId xmlns:a16="http://schemas.microsoft.com/office/drawing/2014/main" id="{7A31BE76-9EBD-E8A1-9501-BE80F3636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728615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Content Placeholder 6" descr="Man with solid fill">
            <a:extLst>
              <a:ext uri="{FF2B5EF4-FFF2-40B4-BE49-F238E27FC236}">
                <a16:creationId xmlns:a16="http://schemas.microsoft.com/office/drawing/2014/main" id="{17EC0377-6FED-00AA-B9C2-5454CD250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543880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Content Placeholder 6" descr="Man with solid fill">
            <a:extLst>
              <a:ext uri="{FF2B5EF4-FFF2-40B4-BE49-F238E27FC236}">
                <a16:creationId xmlns:a16="http://schemas.microsoft.com/office/drawing/2014/main" id="{0559BE62-019F-EE46-EC75-9B9923ACE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370601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Content Placeholder 6" descr="Man with solid fill">
            <a:extLst>
              <a:ext uri="{FF2B5EF4-FFF2-40B4-BE49-F238E27FC236}">
                <a16:creationId xmlns:a16="http://schemas.microsoft.com/office/drawing/2014/main" id="{1BCA5C3D-D847-F103-C33B-42ED0A53D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185719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Content Placeholder 6" descr="Man with solid fill">
            <a:extLst>
              <a:ext uri="{FF2B5EF4-FFF2-40B4-BE49-F238E27FC236}">
                <a16:creationId xmlns:a16="http://schemas.microsoft.com/office/drawing/2014/main" id="{FEA3FB6C-0026-F67F-9D20-D046C3D45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003962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Content Placeholder 6" descr="Man with solid fill">
            <a:extLst>
              <a:ext uri="{FF2B5EF4-FFF2-40B4-BE49-F238E27FC236}">
                <a16:creationId xmlns:a16="http://schemas.microsoft.com/office/drawing/2014/main" id="{DB0FE88C-40D9-DA60-5779-D2DD03B62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830684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Content Placeholder 6" descr="Man with solid fill">
            <a:extLst>
              <a:ext uri="{FF2B5EF4-FFF2-40B4-BE49-F238E27FC236}">
                <a16:creationId xmlns:a16="http://schemas.microsoft.com/office/drawing/2014/main" id="{CEF9BFB9-0F8E-37AB-C58D-2ED47D2ED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652152" y="4546805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Content Placeholder 6" descr="Man with solid fill">
            <a:extLst>
              <a:ext uri="{FF2B5EF4-FFF2-40B4-BE49-F238E27FC236}">
                <a16:creationId xmlns:a16="http://schemas.microsoft.com/office/drawing/2014/main" id="{B990B4FE-F13D-E1EE-843D-998972B3D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13774" y="4538700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Content Placeholder 6" descr="Man with solid fill">
            <a:extLst>
              <a:ext uri="{FF2B5EF4-FFF2-40B4-BE49-F238E27FC236}">
                <a16:creationId xmlns:a16="http://schemas.microsoft.com/office/drawing/2014/main" id="{EA4413FC-5364-0796-F883-D75CCCE43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444630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Content Placeholder 6" descr="Man with solid fill">
            <a:extLst>
              <a:ext uri="{FF2B5EF4-FFF2-40B4-BE49-F238E27FC236}">
                <a16:creationId xmlns:a16="http://schemas.microsoft.com/office/drawing/2014/main" id="{23A74379-C218-FAD0-78DD-12E6086D0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271351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Content Placeholder 6" descr="Man with solid fill">
            <a:extLst>
              <a:ext uri="{FF2B5EF4-FFF2-40B4-BE49-F238E27FC236}">
                <a16:creationId xmlns:a16="http://schemas.microsoft.com/office/drawing/2014/main" id="{F1E9A8D1-3C6C-A5B4-F112-802403A78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718130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Content Placeholder 6" descr="Man with solid fill">
            <a:extLst>
              <a:ext uri="{FF2B5EF4-FFF2-40B4-BE49-F238E27FC236}">
                <a16:creationId xmlns:a16="http://schemas.microsoft.com/office/drawing/2014/main" id="{9168EDCD-4D80-BBA0-36E8-6A14C826D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533395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Content Placeholder 6" descr="Man with solid fill">
            <a:extLst>
              <a:ext uri="{FF2B5EF4-FFF2-40B4-BE49-F238E27FC236}">
                <a16:creationId xmlns:a16="http://schemas.microsoft.com/office/drawing/2014/main" id="{5F181F55-C454-DB90-DC86-14E5A3F62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360116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Content Placeholder 6" descr="Man with solid fill">
            <a:extLst>
              <a:ext uri="{FF2B5EF4-FFF2-40B4-BE49-F238E27FC236}">
                <a16:creationId xmlns:a16="http://schemas.microsoft.com/office/drawing/2014/main" id="{A9C4D183-8E5C-613C-D1E3-D82C5A5D4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175234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Content Placeholder 6" descr="Man with solid fill">
            <a:extLst>
              <a:ext uri="{FF2B5EF4-FFF2-40B4-BE49-F238E27FC236}">
                <a16:creationId xmlns:a16="http://schemas.microsoft.com/office/drawing/2014/main" id="{2AB9F09C-D6A0-CEA5-5C42-C926BBF85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993477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Content Placeholder 6" descr="Man with solid fill">
            <a:extLst>
              <a:ext uri="{FF2B5EF4-FFF2-40B4-BE49-F238E27FC236}">
                <a16:creationId xmlns:a16="http://schemas.microsoft.com/office/drawing/2014/main" id="{22E307DB-0670-DC67-1009-A06B5CA47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820199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Content Placeholder 6" descr="Man with solid fill">
            <a:extLst>
              <a:ext uri="{FF2B5EF4-FFF2-40B4-BE49-F238E27FC236}">
                <a16:creationId xmlns:a16="http://schemas.microsoft.com/office/drawing/2014/main" id="{BEC5A908-4A5E-431F-F626-A35C8E180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641667" y="4891143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Content Placeholder 6" descr="Man with solid fill">
            <a:extLst>
              <a:ext uri="{FF2B5EF4-FFF2-40B4-BE49-F238E27FC236}">
                <a16:creationId xmlns:a16="http://schemas.microsoft.com/office/drawing/2014/main" id="{0E3AD09D-E7B0-2CD7-4F5F-255C15D72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03289" y="4883038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" name="Content Placeholder 6" descr="Man with solid fill">
            <a:extLst>
              <a:ext uri="{FF2B5EF4-FFF2-40B4-BE49-F238E27FC236}">
                <a16:creationId xmlns:a16="http://schemas.microsoft.com/office/drawing/2014/main" id="{9CF42541-2F27-20B8-CED4-ED957578F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984272" y="183574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Content Placeholder 6" descr="Man with solid fill">
            <a:extLst>
              <a:ext uri="{FF2B5EF4-FFF2-40B4-BE49-F238E27FC236}">
                <a16:creationId xmlns:a16="http://schemas.microsoft.com/office/drawing/2014/main" id="{847A24C5-A630-7BA2-2BEE-582069755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984272" y="368860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" name="Content Placeholder 6" descr="Man with solid fill">
            <a:extLst>
              <a:ext uri="{FF2B5EF4-FFF2-40B4-BE49-F238E27FC236}">
                <a16:creationId xmlns:a16="http://schemas.microsoft.com/office/drawing/2014/main" id="{198C0F06-5FC1-59F3-7E48-01138FFCE0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6294209" y="1835746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Content Placeholder 6" descr="Man with solid fill">
            <a:extLst>
              <a:ext uri="{FF2B5EF4-FFF2-40B4-BE49-F238E27FC236}">
                <a16:creationId xmlns:a16="http://schemas.microsoft.com/office/drawing/2014/main" id="{C37A5FBE-25DC-4800-35C8-5829674A4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6294209" y="3288259"/>
            <a:ext cx="370316" cy="3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768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13CECAFE623A41B6B2307CA2346950" ma:contentTypeVersion="23" ma:contentTypeDescription="Create a new document." ma:contentTypeScope="" ma:versionID="ee33fdd9451562559d6b5199a27915be">
  <xsd:schema xmlns:xsd="http://www.w3.org/2001/XMLSchema" xmlns:xs="http://www.w3.org/2001/XMLSchema" xmlns:p="http://schemas.microsoft.com/office/2006/metadata/properties" xmlns:ns2="f83577d7-4ae0-4e23-9064-444c7c6a212b" xmlns:ns3="be363065-1fca-4559-9ca1-1351ccae37ad" xmlns:ns4="46973fef-2d4d-4c51-a2fd-a2dd1ff03dbb" targetNamespace="http://schemas.microsoft.com/office/2006/metadata/properties" ma:root="true" ma:fieldsID="1e9eb42cf61df9a2ad03a25272ab749a" ns2:_="" ns3:_="" ns4:_="">
    <xsd:import namespace="f83577d7-4ae0-4e23-9064-444c7c6a212b"/>
    <xsd:import namespace="be363065-1fca-4559-9ca1-1351ccae37ad"/>
    <xsd:import namespace="46973fef-2d4d-4c51-a2fd-a2dd1ff03d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x006b_w01" minOccurs="0"/>
                <xsd:element ref="ns2:f5bbfe82-250b-4c1e-a0d3-538f290ba5efCountryOrRegion" minOccurs="0"/>
                <xsd:element ref="ns2:f5bbfe82-250b-4c1e-a0d3-538f290ba5efState" minOccurs="0"/>
                <xsd:element ref="ns2:f5bbfe82-250b-4c1e-a0d3-538f290ba5efCity" minOccurs="0"/>
                <xsd:element ref="ns2:f5bbfe82-250b-4c1e-a0d3-538f290ba5efPostalCode" minOccurs="0"/>
                <xsd:element ref="ns2:f5bbfe82-250b-4c1e-a0d3-538f290ba5efStreet" minOccurs="0"/>
                <xsd:element ref="ns2:f5bbfe82-250b-4c1e-a0d3-538f290ba5efGeoLoc" minOccurs="0"/>
                <xsd:element ref="ns2:f5bbfe82-250b-4c1e-a0d3-538f290ba5efDispName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577d7-4ae0-4e23-9064-444c7c6a21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x006b_w01" ma:index="14" nillable="true" ma:displayName="Location" ma:internalName="_x006b_w01">
      <xsd:simpleType>
        <xsd:restriction base="dms:Unknown"/>
      </xsd:simpleType>
    </xsd:element>
    <xsd:element name="f5bbfe82-250b-4c1e-a0d3-538f290ba5efCountryOrRegion" ma:index="15" nillable="true" ma:displayName="Location: Country/Region" ma:internalName="CountryOrRegion" ma:readOnly="true">
      <xsd:simpleType>
        <xsd:restriction base="dms:Text"/>
      </xsd:simpleType>
    </xsd:element>
    <xsd:element name="f5bbfe82-250b-4c1e-a0d3-538f290ba5efState" ma:index="16" nillable="true" ma:displayName="Location: State" ma:internalName="State" ma:readOnly="true">
      <xsd:simpleType>
        <xsd:restriction base="dms:Text"/>
      </xsd:simpleType>
    </xsd:element>
    <xsd:element name="f5bbfe82-250b-4c1e-a0d3-538f290ba5efCity" ma:index="17" nillable="true" ma:displayName="Location: City" ma:internalName="City" ma:readOnly="true">
      <xsd:simpleType>
        <xsd:restriction base="dms:Text"/>
      </xsd:simpleType>
    </xsd:element>
    <xsd:element name="f5bbfe82-250b-4c1e-a0d3-538f290ba5efPostalCode" ma:index="18" nillable="true" ma:displayName="Location: Postal Code" ma:internalName="PostalCode" ma:readOnly="true">
      <xsd:simpleType>
        <xsd:restriction base="dms:Text"/>
      </xsd:simpleType>
    </xsd:element>
    <xsd:element name="f5bbfe82-250b-4c1e-a0d3-538f290ba5efStreet" ma:index="19" nillable="true" ma:displayName="Location: Street" ma:internalName="Street" ma:readOnly="true">
      <xsd:simpleType>
        <xsd:restriction base="dms:Text"/>
      </xsd:simpleType>
    </xsd:element>
    <xsd:element name="f5bbfe82-250b-4c1e-a0d3-538f290ba5efGeoLoc" ma:index="20" nillable="true" ma:displayName="Location: Coordinates" ma:internalName="GeoLoc" ma:readOnly="true">
      <xsd:simpleType>
        <xsd:restriction base="dms:Unknown"/>
      </xsd:simpleType>
    </xsd:element>
    <xsd:element name="f5bbfe82-250b-4c1e-a0d3-538f290ba5efDispName" ma:index="21" nillable="true" ma:displayName="Location: Name" ma:internalName="DispName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f53c2da0-965e-4c49-9e20-3f7554834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63065-1fca-4559-9ca1-1351ccae37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73fef-2d4d-4c51-a2fd-a2dd1ff03dbb" elementFormDefault="qualified">
    <xsd:import namespace="http://schemas.microsoft.com/office/2006/documentManagement/types"/>
    <xsd:import namespace="http://schemas.microsoft.com/office/infopath/2007/PartnerControls"/>
    <xsd:element name="TaxCatchAll" ma:index="30" nillable="true" ma:displayName="Taxonomy Catch All Column" ma:hidden="true" ma:list="{7fe81d25-08c4-46fe-a0bb-855642a93383}" ma:internalName="TaxCatchAll" ma:showField="CatchAllData" ma:web="46973fef-2d4d-4c51-a2fd-a2dd1ff03d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b_w01 xmlns="f83577d7-4ae0-4e23-9064-444c7c6a212b" xsi:nil="true"/>
    <TaxCatchAll xmlns="46973fef-2d4d-4c51-a2fd-a2dd1ff03dbb" xsi:nil="true"/>
    <lcf76f155ced4ddcb4097134ff3c332f xmlns="f83577d7-4ae0-4e23-9064-444c7c6a21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417EE3-168D-44B2-8341-519151BDB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3577d7-4ae0-4e23-9064-444c7c6a212b"/>
    <ds:schemaRef ds:uri="be363065-1fca-4559-9ca1-1351ccae37ad"/>
    <ds:schemaRef ds:uri="46973fef-2d4d-4c51-a2fd-a2dd1ff03d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78F1FD-562D-4ECF-BC24-0B8B3BE91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DA5E07-C65E-4BA6-98E4-8B545A581CC0}">
  <ds:schemaRefs>
    <ds:schemaRef ds:uri="http://schemas.microsoft.com/office/2006/metadata/properties"/>
    <ds:schemaRef ds:uri="http://schemas.microsoft.com/office/infopath/2007/PartnerControls"/>
    <ds:schemaRef ds:uri="f83577d7-4ae0-4e23-9064-444c7c6a212b"/>
    <ds:schemaRef ds:uri="46973fef-2d4d-4c51-a2fd-a2dd1ff03d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90</Words>
  <Application>Microsoft Office PowerPoint</Application>
  <PresentationFormat>Widescreen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-apple-system</vt:lpstr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Preskey (Adelphi Group)</dc:creator>
  <cp:lastModifiedBy>Yadav, Nitin</cp:lastModifiedBy>
  <cp:revision>19</cp:revision>
  <dcterms:created xsi:type="dcterms:W3CDTF">2022-12-07T09:16:30Z</dcterms:created>
  <dcterms:modified xsi:type="dcterms:W3CDTF">2024-04-07T18:50:30Z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0x0101002113CECAFE623A41B6B2307CA2346950</vt:lpwstr>
  </property>
</Properties>
</file>